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2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553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096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4955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224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947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841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689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35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42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33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63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56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82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41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50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79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1009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21A48-DAE8-9249-A288-C2C96CEB9F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/>
              <a:t>B.A Third Year </a:t>
            </a:r>
            <a:br>
              <a:rPr lang="en-IN"/>
            </a:br>
            <a:r>
              <a:rPr lang="en-IN"/>
              <a:t>Semister 5 2019-20 </a:t>
            </a:r>
            <a:br>
              <a:rPr lang="en-IN"/>
            </a:br>
            <a:r>
              <a:rPr lang="en-IN"/>
              <a:t>Understanding Drama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5523A9-665B-C448-96BB-6CF6E2678D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8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29F17-AB3D-7840-8AA5-600B16C39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400" b="1">
                <a:solidFill>
                  <a:schemeClr val="accent5"/>
                </a:solidFill>
              </a:rPr>
              <a:t>Definition and Elements of Drama</a:t>
            </a:r>
            <a:endParaRPr lang="en-US" sz="4400" b="1">
              <a:solidFill>
                <a:schemeClr val="accent5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6B31312-2CD6-3040-A18F-4DECF5E782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1123" y="2088371"/>
            <a:ext cx="5696664" cy="401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380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D5F9F-E8DA-5745-A4A4-07DEC7163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400"/>
              <a:t>Definition</a:t>
            </a:r>
            <a:endParaRPr lang="en-US" sz="4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03D37-E187-4E42-9FB1-C3FF69283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39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8EE77-64DB-014A-BB89-8811273BA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400" b="1">
                <a:solidFill>
                  <a:srgbClr val="00B0F0"/>
                </a:solidFill>
              </a:rPr>
              <a:t>Elements of Drama</a:t>
            </a:r>
            <a:endParaRPr lang="en-US" sz="4400" b="1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7F63F-FF02-CD48-AA87-7D4BF44EA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      </a:t>
            </a:r>
          </a:p>
          <a:p>
            <a:endParaRPr lang="en-IN"/>
          </a:p>
          <a:p>
            <a:endParaRPr lang="en-IN"/>
          </a:p>
          <a:p>
            <a:endParaRPr lang="en-IN"/>
          </a:p>
          <a:p>
            <a:pPr marL="0" indent="0">
              <a:buNone/>
            </a:pPr>
            <a:r>
              <a:rPr lang="en-IN"/>
              <a:t>        </a:t>
            </a:r>
            <a:endParaRPr lang="en-US"/>
          </a:p>
        </p:txBody>
      </p:sp>
      <p:sp>
        <p:nvSpPr>
          <p:cNvPr id="4" name="Star: 8 Points 3">
            <a:extLst>
              <a:ext uri="{FF2B5EF4-FFF2-40B4-BE49-F238E27FC236}">
                <a16:creationId xmlns:a16="http://schemas.microsoft.com/office/drawing/2014/main" id="{A8BB4CC2-0FEC-B14E-A7CF-8D52C4423F1C}"/>
              </a:ext>
            </a:extLst>
          </p:cNvPr>
          <p:cNvSpPr/>
          <p:nvPr/>
        </p:nvSpPr>
        <p:spPr>
          <a:xfrm>
            <a:off x="4380619" y="3429000"/>
            <a:ext cx="2213264" cy="1828800"/>
          </a:xfrm>
          <a:prstGeom prst="star8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  <a:p>
            <a:pPr algn="ctr"/>
            <a:endParaRPr lang="en-IN"/>
          </a:p>
          <a:p>
            <a:pPr algn="ctr"/>
            <a:endParaRPr lang="en-IN"/>
          </a:p>
          <a:p>
            <a:pPr algn="ctr"/>
            <a:endParaRPr lang="en-IN"/>
          </a:p>
          <a:p>
            <a:pPr algn="ctr"/>
            <a:endParaRPr lang="en-IN"/>
          </a:p>
          <a:p>
            <a:pPr algn="ctr"/>
            <a:endParaRPr lang="en-IN"/>
          </a:p>
          <a:p>
            <a:pPr algn="ctr"/>
            <a:endParaRPr lang="en-IN"/>
          </a:p>
          <a:p>
            <a:pPr algn="ctr"/>
            <a:endParaRPr lang="en-IN"/>
          </a:p>
          <a:p>
            <a:pPr algn="ctr"/>
            <a:r>
              <a:rPr lang="en-IN"/>
              <a:t>Diction.                       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15AFAD6A-F8DB-8D46-9AC2-6B315C6FB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980308"/>
            <a:ext cx="12192000" cy="472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03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B09E4-D467-3849-BB6B-097D6FA4C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68148E1-D6D4-F844-843E-CF9776240F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32267" y="85572"/>
            <a:ext cx="12424267" cy="689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48932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4033917[[fn=Berlin]]_novariants" id="{309C13C0-3BE0-4E8F-8916-1D5516B3B5DD}" vid="{18E1BE87-7240-45DF-8788-3CAEB7F17A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Berlin</vt:lpstr>
      <vt:lpstr>B.A Third Year  Semister 5 2019-20  Understanding Drama</vt:lpstr>
      <vt:lpstr>Definition and Elements of Drama</vt:lpstr>
      <vt:lpstr>Definition</vt:lpstr>
      <vt:lpstr>Elements of Drama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B.A Third Year  Semister 5 2019-20  Understanding Drama</dc:title>
  <dc:creator>sgrsawant55@gmail.com</dc:creator>
  <cp:lastModifiedBy>sgrsawant55@gmail.com</cp:lastModifiedBy>
  <cp:revision>8</cp:revision>
  <dcterms:created xsi:type="dcterms:W3CDTF">2019-10-12T04:15:30Z</dcterms:created>
  <dcterms:modified xsi:type="dcterms:W3CDTF">2019-11-12T14:16:21Z</dcterms:modified>
</cp:coreProperties>
</file>